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1" r:id="rId3"/>
    <p:sldId id="258" r:id="rId4"/>
    <p:sldId id="257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080C0-16C4-3342-99E9-D752E884C3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9028EA-41BA-7E40-9BA0-0874F31B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15C307-470D-454E-AC58-D4D129E24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0D8D-6EB0-304D-99EB-780FB68ABED1}" type="datetimeFigureOut">
              <a:rPr lang="en-US" smtClean="0"/>
              <a:t>2/23/18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341C0-B4FD-0C45-87D4-FD14CF7AE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5B1007-FAB4-E04C-9990-B44E588CA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5270-4EB2-1C43-824B-55F1AAE60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478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44C36-3EE9-DF46-908A-033AAA9C8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A6780C-C622-5B4A-8156-6A4BBC2284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EAB7E-DFDD-E14B-886F-72273B27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0D8D-6EB0-304D-99EB-780FB68ABED1}" type="datetimeFigureOut">
              <a:rPr lang="en-US" smtClean="0"/>
              <a:t>2/23/18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11137-5F40-8341-AC40-C505793EE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ACE74A-34F6-5942-9334-CE909734B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5270-4EB2-1C43-824B-55F1AAE60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751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9AA0B2-8A59-F54C-8B71-CDDD786227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7A1242-BC08-AD49-97B4-DD527F5665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CACC8-9EFB-8943-8046-DB1E6C4E0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0D8D-6EB0-304D-99EB-780FB68ABED1}" type="datetimeFigureOut">
              <a:rPr lang="en-US" smtClean="0"/>
              <a:t>2/23/18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911EB5-7B2C-7C40-9020-A6C96F532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73B6A-A90C-9D41-A32A-5480EC0E5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5270-4EB2-1C43-824B-55F1AAE60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697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BC0BC-481D-E946-83B7-7FCAC354D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8F70B-0639-AC49-92BB-5841BA8A61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D9537E-E0A3-F44F-8FE6-84971229A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0D8D-6EB0-304D-99EB-780FB68ABED1}" type="datetimeFigureOut">
              <a:rPr lang="en-US" smtClean="0"/>
              <a:t>2/23/18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A7D3B-6169-8E41-80C3-5379FA995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E175D-50FB-1743-B49C-FD5043315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5270-4EB2-1C43-824B-55F1AAE60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250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75911-AEF4-074A-897E-4425948A4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AC9BB9-5E7A-964E-A776-AA6A88548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8DE5B-3EEC-8D4C-84E8-1ACBC33A8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0D8D-6EB0-304D-99EB-780FB68ABED1}" type="datetimeFigureOut">
              <a:rPr lang="en-US" smtClean="0"/>
              <a:t>2/23/18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07977-A705-F942-A906-F88B295BA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6F4125-CABE-C345-8F92-7EA1101D7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5270-4EB2-1C43-824B-55F1AAE60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779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1DD8F-9774-6941-BD70-1A68C89B2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B6D97-A104-0A49-9AC6-30E763FC68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25DFE7-4C3D-0B43-936C-C28E54CDFC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D793B3-3313-0F4D-8BFF-F46E970F6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0D8D-6EB0-304D-99EB-780FB68ABED1}" type="datetimeFigureOut">
              <a:rPr lang="en-US" smtClean="0"/>
              <a:t>2/23/18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EAAEE3-E373-4A4D-95A6-B9114567D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1EC046-43FE-B342-BDAF-0F9174692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5270-4EB2-1C43-824B-55F1AAE60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2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05E0C-22AA-004A-A7FD-67D2C5EE3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39AED8-B0B6-1442-AC9B-7B81BBB76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BF2A80-E186-B645-93A4-2D56BFDA64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86B191-52AB-8747-BA7E-241B5EE382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7C7328-9057-9947-A6F1-D68A9471EE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7BDCEC-13F5-B248-B647-D384FD193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0D8D-6EB0-304D-99EB-780FB68ABED1}" type="datetimeFigureOut">
              <a:rPr lang="en-US" smtClean="0"/>
              <a:t>2/23/18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CC7FD3-FE04-6549-A491-D12C8F324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EE60A1-9C7A-C041-B3CC-76461DFE3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5270-4EB2-1C43-824B-55F1AAE60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112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A69B7-5508-0745-9CCC-1CB9216FC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E59757-3175-E745-8A80-DDA68CC70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0D8D-6EB0-304D-99EB-780FB68ABED1}" type="datetimeFigureOut">
              <a:rPr lang="en-US" smtClean="0"/>
              <a:t>2/23/18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08B3CA-ED6B-BD46-82FA-36CA3B303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B2BEB-5F55-934A-8833-26F4EAE7D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5270-4EB2-1C43-824B-55F1AAE60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908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442F38-9016-504F-83A2-59806EEF9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0D8D-6EB0-304D-99EB-780FB68ABED1}" type="datetimeFigureOut">
              <a:rPr lang="en-US" smtClean="0"/>
              <a:t>2/23/18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213965-BEDF-0B4F-BC5B-AC59F3E3F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7C55B-F055-ED40-9A56-F70BB971D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5270-4EB2-1C43-824B-55F1AAE60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822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C9284-D3DD-1646-A89A-B3131FCBE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8F6E8-9AA8-344D-B195-5C0BD2FF9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0AB9FB-2E25-5E4B-AE15-B2A3C3875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25FA2B-EA35-A341-A4B8-8266C97C2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0D8D-6EB0-304D-99EB-780FB68ABED1}" type="datetimeFigureOut">
              <a:rPr lang="en-US" smtClean="0"/>
              <a:t>2/23/18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70D8BC-45C2-2846-AF14-2266C1B1F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C72FA8-BD67-7944-96CA-3798C6420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5270-4EB2-1C43-824B-55F1AAE60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863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46BCC-6D32-B148-8DC1-9F139CBAE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0E748-183E-314C-A179-BF64615E48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77851A-D97C-F04C-A43D-E78BCBCD6E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E2D581-1743-9446-B347-D6DC6ACD6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0D8D-6EB0-304D-99EB-780FB68ABED1}" type="datetimeFigureOut">
              <a:rPr lang="en-US" smtClean="0"/>
              <a:t>2/23/18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0D10CC-388E-CF44-8F37-CA3C2D9F3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828D1E-0F4D-4846-A767-BA1769566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5270-4EB2-1C43-824B-55F1AAE60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14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60BF8E-1D41-2246-9248-C8960B3F0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62EF3-88DA-CA4C-BF23-43A95867FC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A950D-9981-A04B-8651-83F1D19EF7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8A0D8D-6EB0-304D-99EB-780FB68ABED1}" type="datetimeFigureOut">
              <a:rPr lang="en-US" smtClean="0"/>
              <a:t>2/23/18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3577F-645C-F24F-97B4-2C0DA6667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E2E2E3-EB46-C449-AEDC-02C9249481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845270-4EB2-1C43-824B-55F1AAE60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74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4C4BE1-0FBF-3B41-B065-1DA2F1A16AE7}"/>
              </a:ext>
            </a:extLst>
          </p:cNvPr>
          <p:cNvSpPr txBox="1"/>
          <p:nvPr/>
        </p:nvSpPr>
        <p:spPr>
          <a:xfrm>
            <a:off x="3811713" y="308225"/>
            <a:ext cx="3843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Project Description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A42EAE1-F0CD-3848-8C9E-CA7259E221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8155542"/>
              </p:ext>
            </p:extLst>
          </p:nvPr>
        </p:nvGraphicFramePr>
        <p:xfrm>
          <a:off x="745732" y="1263540"/>
          <a:ext cx="10515600" cy="193408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515600">
                  <a:extLst>
                    <a:ext uri="{9D8B030D-6E8A-4147-A177-3AD203B41FA5}">
                      <a16:colId xmlns:a16="http://schemas.microsoft.com/office/drawing/2014/main" val="1458315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800" dirty="0">
                          <a:effectLst/>
                        </a:rPr>
                        <a:t>Create an application where the user, an NFL team CEO, will be able to view a list of available players for each position, see individual player stats, and select players for his/her roster. The user will be able to see the list of chosen players and remove a player if they want.   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79818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3626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CB63E8-B8F2-0244-86A7-6C4DECE6F2B5}"/>
              </a:ext>
            </a:extLst>
          </p:cNvPr>
          <p:cNvSpPr/>
          <p:nvPr/>
        </p:nvSpPr>
        <p:spPr>
          <a:xfrm>
            <a:off x="1366463" y="534256"/>
            <a:ext cx="1232899" cy="1469205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0C4338-AA40-394C-BAE0-0EC339F64F08}"/>
              </a:ext>
            </a:extLst>
          </p:cNvPr>
          <p:cNvSpPr txBox="1"/>
          <p:nvPr/>
        </p:nvSpPr>
        <p:spPr>
          <a:xfrm>
            <a:off x="1607649" y="945692"/>
            <a:ext cx="750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Home</a:t>
            </a:r>
          </a:p>
          <a:p>
            <a:pPr algn="ctr"/>
            <a:r>
              <a:rPr lang="en-US" dirty="0"/>
              <a:t>Page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D966F0-8471-6449-ABDF-DE1E4B1973D5}"/>
              </a:ext>
            </a:extLst>
          </p:cNvPr>
          <p:cNvSpPr/>
          <p:nvPr/>
        </p:nvSpPr>
        <p:spPr>
          <a:xfrm>
            <a:off x="1366463" y="2762036"/>
            <a:ext cx="1232899" cy="1469205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0D12B1-9767-2E4E-A7CE-5E3BAAEC871A}"/>
              </a:ext>
            </a:extLst>
          </p:cNvPr>
          <p:cNvSpPr txBox="1"/>
          <p:nvPr/>
        </p:nvSpPr>
        <p:spPr>
          <a:xfrm>
            <a:off x="1474087" y="3039910"/>
            <a:ext cx="10454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Player</a:t>
            </a:r>
          </a:p>
          <a:p>
            <a:pPr algn="ctr"/>
            <a:r>
              <a:rPr lang="en-US" dirty="0"/>
              <a:t>Selection</a:t>
            </a:r>
          </a:p>
          <a:p>
            <a:pPr algn="ctr"/>
            <a:r>
              <a:rPr lang="en-US" dirty="0"/>
              <a:t>Page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586F2B8-3C7A-7941-A69E-90733916EAEC}"/>
              </a:ext>
            </a:extLst>
          </p:cNvPr>
          <p:cNvSpPr/>
          <p:nvPr/>
        </p:nvSpPr>
        <p:spPr>
          <a:xfrm>
            <a:off x="1366463" y="4845978"/>
            <a:ext cx="1232899" cy="1469205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E35613-EB6C-B447-9FA4-956792B6E297}"/>
              </a:ext>
            </a:extLst>
          </p:cNvPr>
          <p:cNvSpPr txBox="1"/>
          <p:nvPr/>
        </p:nvSpPr>
        <p:spPr>
          <a:xfrm>
            <a:off x="1617107" y="5123852"/>
            <a:ext cx="7594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Player</a:t>
            </a:r>
          </a:p>
          <a:p>
            <a:pPr algn="ctr"/>
            <a:r>
              <a:rPr lang="en-US" dirty="0"/>
              <a:t>Stats</a:t>
            </a:r>
          </a:p>
          <a:p>
            <a:pPr algn="ctr"/>
            <a:r>
              <a:rPr lang="en-US" dirty="0"/>
              <a:t>Page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152331B-325D-DF4B-ACB2-8E4FEB139839}"/>
              </a:ext>
            </a:extLst>
          </p:cNvPr>
          <p:cNvSpPr/>
          <p:nvPr/>
        </p:nvSpPr>
        <p:spPr>
          <a:xfrm>
            <a:off x="4827142" y="2762036"/>
            <a:ext cx="1232899" cy="1469205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430B56-D1E1-6E45-8834-F02001A35583}"/>
              </a:ext>
            </a:extLst>
          </p:cNvPr>
          <p:cNvSpPr txBox="1"/>
          <p:nvPr/>
        </p:nvSpPr>
        <p:spPr>
          <a:xfrm>
            <a:off x="5065507" y="3039910"/>
            <a:ext cx="7839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Player</a:t>
            </a:r>
          </a:p>
          <a:p>
            <a:pPr algn="ctr"/>
            <a:r>
              <a:rPr lang="en-US" dirty="0"/>
              <a:t>Roster</a:t>
            </a:r>
          </a:p>
          <a:p>
            <a:pPr algn="ctr"/>
            <a:r>
              <a:rPr lang="en-US" dirty="0"/>
              <a:t>Page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274A388-0D9E-B542-8EF8-AB0D1AA91D50}"/>
              </a:ext>
            </a:extLst>
          </p:cNvPr>
          <p:cNvCxnSpPr>
            <a:stCxn id="2" idx="2"/>
            <a:endCxn id="4" idx="0"/>
          </p:cNvCxnSpPr>
          <p:nvPr/>
        </p:nvCxnSpPr>
        <p:spPr>
          <a:xfrm>
            <a:off x="1982913" y="2003461"/>
            <a:ext cx="0" cy="75857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51E5B8A-821F-8D4B-A342-5231FCFF02A4}"/>
              </a:ext>
            </a:extLst>
          </p:cNvPr>
          <p:cNvCxnSpPr>
            <a:stCxn id="6" idx="3"/>
          </p:cNvCxnSpPr>
          <p:nvPr/>
        </p:nvCxnSpPr>
        <p:spPr>
          <a:xfrm flipV="1">
            <a:off x="2599362" y="3595955"/>
            <a:ext cx="2227780" cy="198462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261B7ED-3DE6-FE46-9CB7-E08CBC7DC618}"/>
              </a:ext>
            </a:extLst>
          </p:cNvPr>
          <p:cNvCxnSpPr>
            <a:stCxn id="4" idx="2"/>
            <a:endCxn id="6" idx="0"/>
          </p:cNvCxnSpPr>
          <p:nvPr/>
        </p:nvCxnSpPr>
        <p:spPr>
          <a:xfrm>
            <a:off x="1982913" y="4231241"/>
            <a:ext cx="0" cy="614737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4FE93D7-486C-564B-A7B9-ACC978CA298E}"/>
              </a:ext>
            </a:extLst>
          </p:cNvPr>
          <p:cNvCxnSpPr>
            <a:stCxn id="8" idx="1"/>
            <a:endCxn id="4" idx="3"/>
          </p:cNvCxnSpPr>
          <p:nvPr/>
        </p:nvCxnSpPr>
        <p:spPr>
          <a:xfrm flipH="1">
            <a:off x="2599362" y="3496639"/>
            <a:ext cx="222778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CEDD2AE-8ED1-AB4F-AD1C-58C9B6DB5BFD}"/>
              </a:ext>
            </a:extLst>
          </p:cNvPr>
          <p:cNvSpPr txBox="1"/>
          <p:nvPr/>
        </p:nvSpPr>
        <p:spPr>
          <a:xfrm>
            <a:off x="3713252" y="299361"/>
            <a:ext cx="60679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NFL Drafting System Page Flow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F7A8C4B-AC3A-8A4C-A60F-6334FADAC8E7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2599362" y="1268859"/>
            <a:ext cx="2227780" cy="207024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0522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921F324-8B12-1340-86BA-7166C6957E42}"/>
              </a:ext>
            </a:extLst>
          </p:cNvPr>
          <p:cNvSpPr/>
          <p:nvPr/>
        </p:nvSpPr>
        <p:spPr>
          <a:xfrm>
            <a:off x="3667874" y="267128"/>
            <a:ext cx="5024063" cy="62775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6BCDAD-C4FB-D046-B830-D611A1307B30}"/>
              </a:ext>
            </a:extLst>
          </p:cNvPr>
          <p:cNvGrpSpPr/>
          <p:nvPr/>
        </p:nvGrpSpPr>
        <p:grpSpPr>
          <a:xfrm>
            <a:off x="4211052" y="2080517"/>
            <a:ext cx="1880171" cy="338554"/>
            <a:chOff x="4037743" y="1068513"/>
            <a:chExt cx="1880171" cy="33855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9A8C3080-9AD2-8849-8FF2-71B1801DB61D}"/>
                </a:ext>
              </a:extLst>
            </p:cNvPr>
            <p:cNvSpPr/>
            <p:nvPr/>
          </p:nvSpPr>
          <p:spPr>
            <a:xfrm>
              <a:off x="4048018" y="1130157"/>
              <a:ext cx="1715784" cy="22603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6618036-7F76-4E4A-831E-21D33C32AFEF}"/>
                </a:ext>
              </a:extLst>
            </p:cNvPr>
            <p:cNvSpPr txBox="1"/>
            <p:nvPr/>
          </p:nvSpPr>
          <p:spPr>
            <a:xfrm>
              <a:off x="4037743" y="1068513"/>
              <a:ext cx="18801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Select Position</a:t>
              </a:r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362FDD0C-823B-F04B-8A51-54EBE86EA9E4}"/>
                </a:ext>
              </a:extLst>
            </p:cNvPr>
            <p:cNvSpPr/>
            <p:nvPr/>
          </p:nvSpPr>
          <p:spPr>
            <a:xfrm rot="10800000" flipH="1">
              <a:off x="5435032" y="1130157"/>
              <a:ext cx="328772" cy="226032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F30E3C7-0DAB-394C-B0BB-5C961B3962F1}"/>
                </a:ext>
              </a:extLst>
            </p:cNvPr>
            <p:cNvSpPr/>
            <p:nvPr/>
          </p:nvSpPr>
          <p:spPr>
            <a:xfrm>
              <a:off x="5435032" y="1130156"/>
              <a:ext cx="328770" cy="226033"/>
            </a:xfrm>
            <a:prstGeom prst="rect">
              <a:avLst/>
            </a:prstGeom>
            <a:noFill/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Rectangular Callout 7">
            <a:extLst>
              <a:ext uri="{FF2B5EF4-FFF2-40B4-BE49-F238E27FC236}">
                <a16:creationId xmlns:a16="http://schemas.microsoft.com/office/drawing/2014/main" id="{8EF3BB3F-E925-E544-A296-30D9C9448047}"/>
              </a:ext>
            </a:extLst>
          </p:cNvPr>
          <p:cNvSpPr/>
          <p:nvPr/>
        </p:nvSpPr>
        <p:spPr>
          <a:xfrm>
            <a:off x="642136" y="3364787"/>
            <a:ext cx="2581380" cy="1216459"/>
          </a:xfrm>
          <a:prstGeom prst="wedgeRectCallout">
            <a:avLst>
              <a:gd name="adj1" fmla="val 89104"/>
              <a:gd name="adj2" fmla="val -13279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945FD0-0778-0742-815C-CA1492D2078B}"/>
              </a:ext>
            </a:extLst>
          </p:cNvPr>
          <p:cNvSpPr txBox="1"/>
          <p:nvPr/>
        </p:nvSpPr>
        <p:spPr>
          <a:xfrm>
            <a:off x="634431" y="3380917"/>
            <a:ext cx="25377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Drop-down box for player position selection, opens the player selection page.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8B0754-0925-7F46-ADF3-4B4A2F309175}"/>
              </a:ext>
            </a:extLst>
          </p:cNvPr>
          <p:cNvSpPr txBox="1"/>
          <p:nvPr/>
        </p:nvSpPr>
        <p:spPr>
          <a:xfrm>
            <a:off x="841128" y="462336"/>
            <a:ext cx="16260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Home Page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B7E360-104A-F040-9616-12628D6F5290}"/>
              </a:ext>
            </a:extLst>
          </p:cNvPr>
          <p:cNvSpPr txBox="1"/>
          <p:nvPr/>
        </p:nvSpPr>
        <p:spPr>
          <a:xfrm>
            <a:off x="4130211" y="1119211"/>
            <a:ext cx="4181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Welcome to the NFL Drafting System. To get started, please use the drop-down box below to select the position you want to draft for.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B2BDB36-0FAE-4D4F-9DE1-5F1B4F21642A}"/>
              </a:ext>
            </a:extLst>
          </p:cNvPr>
          <p:cNvGrpSpPr/>
          <p:nvPr/>
        </p:nvGrpSpPr>
        <p:grpSpPr>
          <a:xfrm>
            <a:off x="4448033" y="417130"/>
            <a:ext cx="3607580" cy="627889"/>
            <a:chOff x="4448033" y="417130"/>
            <a:chExt cx="3607580" cy="62788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DFD50A8-4BF7-C344-8EB5-7229EC9A68D9}"/>
                </a:ext>
              </a:extLst>
            </p:cNvPr>
            <p:cNvSpPr txBox="1"/>
            <p:nvPr/>
          </p:nvSpPr>
          <p:spPr>
            <a:xfrm>
              <a:off x="4685014" y="462337"/>
              <a:ext cx="31336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NFL Drafting System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D80D538-D152-584F-9241-2A5937FD0C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48033" y="417130"/>
              <a:ext cx="473962" cy="623734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7A629298-2C39-D746-BF9A-C57E345935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81651" y="421285"/>
              <a:ext cx="473962" cy="623734"/>
            </a:xfrm>
            <a:prstGeom prst="rect">
              <a:avLst/>
            </a:prstGeom>
          </p:spPr>
        </p:pic>
      </p:grpSp>
      <p:sp>
        <p:nvSpPr>
          <p:cNvPr id="17" name="Rectangular Callout 16">
            <a:extLst>
              <a:ext uri="{FF2B5EF4-FFF2-40B4-BE49-F238E27FC236}">
                <a16:creationId xmlns:a16="http://schemas.microsoft.com/office/drawing/2014/main" id="{22CC3B79-7E70-CF4B-B27A-4D55993A463E}"/>
              </a:ext>
            </a:extLst>
          </p:cNvPr>
          <p:cNvSpPr/>
          <p:nvPr/>
        </p:nvSpPr>
        <p:spPr>
          <a:xfrm>
            <a:off x="8989257" y="2140867"/>
            <a:ext cx="2532579" cy="1112152"/>
          </a:xfrm>
          <a:prstGeom prst="wedgeRectCallout">
            <a:avLst>
              <a:gd name="adj1" fmla="val -83302"/>
              <a:gd name="adj2" fmla="val -3721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37D74C-6580-CA4E-B172-E0A7E1EA3D63}"/>
              </a:ext>
            </a:extLst>
          </p:cNvPr>
          <p:cNvSpPr txBox="1"/>
          <p:nvPr/>
        </p:nvSpPr>
        <p:spPr>
          <a:xfrm>
            <a:off x="9071451" y="2225987"/>
            <a:ext cx="25377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View Roster selection button, opens the Player Roster Page.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2267B8B-0313-D341-B4A1-CCEA5C9940D2}"/>
              </a:ext>
            </a:extLst>
          </p:cNvPr>
          <p:cNvGrpSpPr/>
          <p:nvPr/>
        </p:nvGrpSpPr>
        <p:grpSpPr>
          <a:xfrm>
            <a:off x="7153630" y="2111294"/>
            <a:ext cx="1054648" cy="307777"/>
            <a:chOff x="7153630" y="2054339"/>
            <a:chExt cx="1054648" cy="307777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6A6B92C-41D9-2B45-8643-DAF41AE454B5}"/>
                </a:ext>
              </a:extLst>
            </p:cNvPr>
            <p:cNvSpPr/>
            <p:nvPr/>
          </p:nvSpPr>
          <p:spPr>
            <a:xfrm>
              <a:off x="7197930" y="2071445"/>
              <a:ext cx="934948" cy="25685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B6B69A3-7ACA-A443-9C1F-59D3A23FC874}"/>
                </a:ext>
              </a:extLst>
            </p:cNvPr>
            <p:cNvSpPr txBox="1"/>
            <p:nvPr/>
          </p:nvSpPr>
          <p:spPr>
            <a:xfrm>
              <a:off x="7153630" y="2054339"/>
              <a:ext cx="10546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View Roster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86655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>
            <a:extLst>
              <a:ext uri="{FF2B5EF4-FFF2-40B4-BE49-F238E27FC236}">
                <a16:creationId xmlns:a16="http://schemas.microsoft.com/office/drawing/2014/main" id="{1F45D6D0-E371-154F-B2C0-0980B07AD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3490" y="4280015"/>
            <a:ext cx="708634" cy="884375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FCA55978-BD18-0942-AB2F-0663DFAB5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4141" y="4265020"/>
            <a:ext cx="708634" cy="88437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7D92030D-CD19-154E-9941-0E57D9A40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4792" y="4250025"/>
            <a:ext cx="708634" cy="88437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49F2D6F7-9D3C-604D-9231-F4C8F119B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6775" y="2208789"/>
            <a:ext cx="708634" cy="88437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1806AFD8-120E-EA40-83E2-2FD35EDF0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4141" y="2204770"/>
            <a:ext cx="708634" cy="8843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4E6CCD1-4F8C-4F4E-A217-5FEBF2525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0626" y="2204770"/>
            <a:ext cx="708634" cy="88437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921F324-8B12-1340-86BA-7166C6957E42}"/>
              </a:ext>
            </a:extLst>
          </p:cNvPr>
          <p:cNvSpPr/>
          <p:nvPr/>
        </p:nvSpPr>
        <p:spPr>
          <a:xfrm>
            <a:off x="3667874" y="267128"/>
            <a:ext cx="5024063" cy="62775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A8C3080-9AD2-8849-8FF2-71B1801DB61D}"/>
              </a:ext>
            </a:extLst>
          </p:cNvPr>
          <p:cNvSpPr/>
          <p:nvPr/>
        </p:nvSpPr>
        <p:spPr>
          <a:xfrm>
            <a:off x="4048018" y="1130157"/>
            <a:ext cx="1715784" cy="2260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618036-7F76-4E4A-831E-21D33C32AFEF}"/>
              </a:ext>
            </a:extLst>
          </p:cNvPr>
          <p:cNvSpPr txBox="1"/>
          <p:nvPr/>
        </p:nvSpPr>
        <p:spPr>
          <a:xfrm>
            <a:off x="4037743" y="1068513"/>
            <a:ext cx="18801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Select Position</a:t>
            </a:r>
          </a:p>
        </p:txBody>
      </p:sp>
      <p:sp>
        <p:nvSpPr>
          <p:cNvPr id="6" name="Triangle 5">
            <a:extLst>
              <a:ext uri="{FF2B5EF4-FFF2-40B4-BE49-F238E27FC236}">
                <a16:creationId xmlns:a16="http://schemas.microsoft.com/office/drawing/2014/main" id="{362FDD0C-823B-F04B-8A51-54EBE86EA9E4}"/>
              </a:ext>
            </a:extLst>
          </p:cNvPr>
          <p:cNvSpPr/>
          <p:nvPr/>
        </p:nvSpPr>
        <p:spPr>
          <a:xfrm rot="10800000" flipH="1">
            <a:off x="5435032" y="1130157"/>
            <a:ext cx="328772" cy="226032"/>
          </a:xfrm>
          <a:prstGeom prst="triangl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F30E3C7-0DAB-394C-B0BB-5C961B3962F1}"/>
              </a:ext>
            </a:extLst>
          </p:cNvPr>
          <p:cNvSpPr/>
          <p:nvPr/>
        </p:nvSpPr>
        <p:spPr>
          <a:xfrm>
            <a:off x="5435032" y="1130156"/>
            <a:ext cx="328770" cy="226033"/>
          </a:xfrm>
          <a:prstGeom prst="rect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29BD9E15-4359-6E47-A0E2-D75D93779DBF}"/>
              </a:ext>
            </a:extLst>
          </p:cNvPr>
          <p:cNvGrpSpPr/>
          <p:nvPr/>
        </p:nvGrpSpPr>
        <p:grpSpPr>
          <a:xfrm>
            <a:off x="385281" y="1312634"/>
            <a:ext cx="2619909" cy="816572"/>
            <a:chOff x="385281" y="1312634"/>
            <a:chExt cx="2619909" cy="816572"/>
          </a:xfrm>
        </p:grpSpPr>
        <p:sp>
          <p:nvSpPr>
            <p:cNvPr id="8" name="Rectangular Callout 7">
              <a:extLst>
                <a:ext uri="{FF2B5EF4-FFF2-40B4-BE49-F238E27FC236}">
                  <a16:creationId xmlns:a16="http://schemas.microsoft.com/office/drawing/2014/main" id="{8EF3BB3F-E925-E544-A296-30D9C9448047}"/>
                </a:ext>
              </a:extLst>
            </p:cNvPr>
            <p:cNvSpPr/>
            <p:nvPr/>
          </p:nvSpPr>
          <p:spPr>
            <a:xfrm>
              <a:off x="385281" y="1312634"/>
              <a:ext cx="2532579" cy="816572"/>
            </a:xfrm>
            <a:prstGeom prst="wedgeRectCallout">
              <a:avLst>
                <a:gd name="adj1" fmla="val 95602"/>
                <a:gd name="adj2" fmla="val -4505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6945FD0-0778-0742-815C-CA1492D2078B}"/>
                </a:ext>
              </a:extLst>
            </p:cNvPr>
            <p:cNvSpPr txBox="1"/>
            <p:nvPr/>
          </p:nvSpPr>
          <p:spPr>
            <a:xfrm>
              <a:off x="467475" y="1397754"/>
              <a:ext cx="253771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Position name that the user selected.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9773D9D5-2D6A-424B-AA7D-A4ACE1A92333}"/>
              </a:ext>
            </a:extLst>
          </p:cNvPr>
          <p:cNvSpPr txBox="1"/>
          <p:nvPr/>
        </p:nvSpPr>
        <p:spPr>
          <a:xfrm>
            <a:off x="4006922" y="1541124"/>
            <a:ext cx="22603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Offense - Quarterback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9006C90-7163-7A4F-9F9D-D2AD4B11DCA5}"/>
              </a:ext>
            </a:extLst>
          </p:cNvPr>
          <p:cNvCxnSpPr/>
          <p:nvPr/>
        </p:nvCxnSpPr>
        <p:spPr>
          <a:xfrm>
            <a:off x="3760342" y="1848901"/>
            <a:ext cx="47877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AC833405-C3DC-E248-8A3E-F42EC0949674}"/>
              </a:ext>
            </a:extLst>
          </p:cNvPr>
          <p:cNvSpPr/>
          <p:nvPr/>
        </p:nvSpPr>
        <p:spPr>
          <a:xfrm>
            <a:off x="4078841" y="2044556"/>
            <a:ext cx="1171254" cy="134591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37837AD-11EA-E441-8744-2A56D0286785}"/>
              </a:ext>
            </a:extLst>
          </p:cNvPr>
          <p:cNvSpPr/>
          <p:nvPr/>
        </p:nvSpPr>
        <p:spPr>
          <a:xfrm>
            <a:off x="4196994" y="3457697"/>
            <a:ext cx="934948" cy="2568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5F993BF-57A2-0A4C-A68E-EFBE71E23208}"/>
              </a:ext>
            </a:extLst>
          </p:cNvPr>
          <p:cNvSpPr/>
          <p:nvPr/>
        </p:nvSpPr>
        <p:spPr>
          <a:xfrm>
            <a:off x="4130211" y="2095926"/>
            <a:ext cx="205483" cy="19520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9163413-EE9B-3147-BFAF-E058A1C69044}"/>
              </a:ext>
            </a:extLst>
          </p:cNvPr>
          <p:cNvSpPr txBox="1"/>
          <p:nvPr/>
        </p:nvSpPr>
        <p:spPr>
          <a:xfrm>
            <a:off x="4098449" y="3108158"/>
            <a:ext cx="11088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Player Name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81ED786-BE00-C740-BD5B-808195492BFD}"/>
              </a:ext>
            </a:extLst>
          </p:cNvPr>
          <p:cNvGrpSpPr/>
          <p:nvPr/>
        </p:nvGrpSpPr>
        <p:grpSpPr>
          <a:xfrm>
            <a:off x="5599417" y="2044556"/>
            <a:ext cx="1171254" cy="1669995"/>
            <a:chOff x="4078841" y="2044556"/>
            <a:chExt cx="1171254" cy="166999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8C706A9-A7A7-AE4C-921D-9658CBFADAF5}"/>
                </a:ext>
              </a:extLst>
            </p:cNvPr>
            <p:cNvSpPr/>
            <p:nvPr/>
          </p:nvSpPr>
          <p:spPr>
            <a:xfrm>
              <a:off x="4078841" y="2044556"/>
              <a:ext cx="1171254" cy="134591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2F748B4-212F-B448-AC08-AEA92FA83FC8}"/>
                </a:ext>
              </a:extLst>
            </p:cNvPr>
            <p:cNvSpPr/>
            <p:nvPr/>
          </p:nvSpPr>
          <p:spPr>
            <a:xfrm>
              <a:off x="4196994" y="3457697"/>
              <a:ext cx="934948" cy="25685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EAFD478-6B2E-7F40-A34B-3ABE52DC6924}"/>
                </a:ext>
              </a:extLst>
            </p:cNvPr>
            <p:cNvSpPr/>
            <p:nvPr/>
          </p:nvSpPr>
          <p:spPr>
            <a:xfrm>
              <a:off x="4130211" y="2095926"/>
              <a:ext cx="205483" cy="19520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5A15374-6FB8-D64E-A72C-B8D2C55C2CE1}"/>
                </a:ext>
              </a:extLst>
            </p:cNvPr>
            <p:cNvSpPr txBox="1"/>
            <p:nvPr/>
          </p:nvSpPr>
          <p:spPr>
            <a:xfrm>
              <a:off x="4098449" y="3108158"/>
              <a:ext cx="11088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Player Name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85E0185-3A68-C344-A447-279A59F3C443}"/>
              </a:ext>
            </a:extLst>
          </p:cNvPr>
          <p:cNvGrpSpPr/>
          <p:nvPr/>
        </p:nvGrpSpPr>
        <p:grpSpPr>
          <a:xfrm>
            <a:off x="7119993" y="2044556"/>
            <a:ext cx="1171254" cy="1669995"/>
            <a:chOff x="4078841" y="2044556"/>
            <a:chExt cx="1171254" cy="1669995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E972716-B038-9A4E-8F7B-B4578E55774C}"/>
                </a:ext>
              </a:extLst>
            </p:cNvPr>
            <p:cNvSpPr/>
            <p:nvPr/>
          </p:nvSpPr>
          <p:spPr>
            <a:xfrm>
              <a:off x="4078841" y="2044556"/>
              <a:ext cx="1171254" cy="134591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6EBE321-B618-1248-9306-E9E980957AD7}"/>
                </a:ext>
              </a:extLst>
            </p:cNvPr>
            <p:cNvSpPr/>
            <p:nvPr/>
          </p:nvSpPr>
          <p:spPr>
            <a:xfrm>
              <a:off x="4196994" y="3457697"/>
              <a:ext cx="934948" cy="25685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3C9E5CB-3025-264B-BAFB-7B427D8DCF4D}"/>
                </a:ext>
              </a:extLst>
            </p:cNvPr>
            <p:cNvSpPr/>
            <p:nvPr/>
          </p:nvSpPr>
          <p:spPr>
            <a:xfrm>
              <a:off x="4130211" y="2095926"/>
              <a:ext cx="205483" cy="19520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A34140D-0C8C-F645-B876-15BF72286548}"/>
                </a:ext>
              </a:extLst>
            </p:cNvPr>
            <p:cNvSpPr txBox="1"/>
            <p:nvPr/>
          </p:nvSpPr>
          <p:spPr>
            <a:xfrm>
              <a:off x="4098449" y="3108158"/>
              <a:ext cx="11088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Player Name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8A8A71D-80FD-374C-9E73-28207AC11200}"/>
              </a:ext>
            </a:extLst>
          </p:cNvPr>
          <p:cNvGrpSpPr/>
          <p:nvPr/>
        </p:nvGrpSpPr>
        <p:grpSpPr>
          <a:xfrm>
            <a:off x="4078841" y="4106674"/>
            <a:ext cx="1171254" cy="1669995"/>
            <a:chOff x="4078841" y="2044556"/>
            <a:chExt cx="1171254" cy="1669995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00F2FEDB-0C69-FD40-A180-822A00C128F8}"/>
                </a:ext>
              </a:extLst>
            </p:cNvPr>
            <p:cNvSpPr/>
            <p:nvPr/>
          </p:nvSpPr>
          <p:spPr>
            <a:xfrm>
              <a:off x="4078841" y="2044556"/>
              <a:ext cx="1171254" cy="134591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B39B89F-0C37-544C-86ED-9480B2CD6E5F}"/>
                </a:ext>
              </a:extLst>
            </p:cNvPr>
            <p:cNvSpPr/>
            <p:nvPr/>
          </p:nvSpPr>
          <p:spPr>
            <a:xfrm>
              <a:off x="4196994" y="3457697"/>
              <a:ext cx="934948" cy="25685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D0817CBB-1A84-4C44-9BEA-F1CE6B41D34A}"/>
                </a:ext>
              </a:extLst>
            </p:cNvPr>
            <p:cNvSpPr/>
            <p:nvPr/>
          </p:nvSpPr>
          <p:spPr>
            <a:xfrm>
              <a:off x="4130211" y="2095926"/>
              <a:ext cx="205483" cy="19520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F7281D4-3CBC-F748-B6BB-202DFB873C5B}"/>
                </a:ext>
              </a:extLst>
            </p:cNvPr>
            <p:cNvSpPr txBox="1"/>
            <p:nvPr/>
          </p:nvSpPr>
          <p:spPr>
            <a:xfrm>
              <a:off x="4098449" y="3108158"/>
              <a:ext cx="11088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Player Name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D5B013E-A641-2449-84D7-9D6AA03D4171}"/>
              </a:ext>
            </a:extLst>
          </p:cNvPr>
          <p:cNvGrpSpPr/>
          <p:nvPr/>
        </p:nvGrpSpPr>
        <p:grpSpPr>
          <a:xfrm>
            <a:off x="5599417" y="4106674"/>
            <a:ext cx="1171254" cy="1669995"/>
            <a:chOff x="4078841" y="2044556"/>
            <a:chExt cx="1171254" cy="1669995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BBBF00E-EC65-B045-9430-F635E7492DD4}"/>
                </a:ext>
              </a:extLst>
            </p:cNvPr>
            <p:cNvSpPr/>
            <p:nvPr/>
          </p:nvSpPr>
          <p:spPr>
            <a:xfrm>
              <a:off x="4078841" y="2044556"/>
              <a:ext cx="1171254" cy="134591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EA440076-8438-1E46-8129-D62F8FF8BA62}"/>
                </a:ext>
              </a:extLst>
            </p:cNvPr>
            <p:cNvSpPr/>
            <p:nvPr/>
          </p:nvSpPr>
          <p:spPr>
            <a:xfrm>
              <a:off x="4196994" y="3457697"/>
              <a:ext cx="934948" cy="25685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93DBC74-B18E-CC4A-AD88-5EACD9CCF379}"/>
                </a:ext>
              </a:extLst>
            </p:cNvPr>
            <p:cNvSpPr/>
            <p:nvPr/>
          </p:nvSpPr>
          <p:spPr>
            <a:xfrm>
              <a:off x="4130211" y="2095926"/>
              <a:ext cx="205483" cy="19520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07094BA-2E1A-F14B-8F76-116200E51BC0}"/>
                </a:ext>
              </a:extLst>
            </p:cNvPr>
            <p:cNvSpPr txBox="1"/>
            <p:nvPr/>
          </p:nvSpPr>
          <p:spPr>
            <a:xfrm>
              <a:off x="4098449" y="3108158"/>
              <a:ext cx="11088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Player Name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A7377F8-1704-FE4F-BDE7-EF6A79F22AE2}"/>
              </a:ext>
            </a:extLst>
          </p:cNvPr>
          <p:cNvGrpSpPr/>
          <p:nvPr/>
        </p:nvGrpSpPr>
        <p:grpSpPr>
          <a:xfrm>
            <a:off x="7119993" y="4106674"/>
            <a:ext cx="1171254" cy="1669995"/>
            <a:chOff x="4078841" y="2044556"/>
            <a:chExt cx="1171254" cy="1669995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7E72A821-66B7-F24E-8290-B1592640EDE6}"/>
                </a:ext>
              </a:extLst>
            </p:cNvPr>
            <p:cNvSpPr/>
            <p:nvPr/>
          </p:nvSpPr>
          <p:spPr>
            <a:xfrm>
              <a:off x="4078841" y="2044556"/>
              <a:ext cx="1171254" cy="134591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E422108-8738-3241-AABA-D2DA69515B79}"/>
                </a:ext>
              </a:extLst>
            </p:cNvPr>
            <p:cNvSpPr/>
            <p:nvPr/>
          </p:nvSpPr>
          <p:spPr>
            <a:xfrm>
              <a:off x="4196994" y="3457697"/>
              <a:ext cx="934948" cy="25685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D72AA8E7-461C-5349-9F4F-F11BFFD73349}"/>
                </a:ext>
              </a:extLst>
            </p:cNvPr>
            <p:cNvSpPr/>
            <p:nvPr/>
          </p:nvSpPr>
          <p:spPr>
            <a:xfrm>
              <a:off x="4130211" y="2095926"/>
              <a:ext cx="205483" cy="19520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2506313B-DA61-BB41-B84B-4F62DA25441E}"/>
                </a:ext>
              </a:extLst>
            </p:cNvPr>
            <p:cNvSpPr txBox="1"/>
            <p:nvPr/>
          </p:nvSpPr>
          <p:spPr>
            <a:xfrm>
              <a:off x="4098449" y="3108158"/>
              <a:ext cx="11088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Player Name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848966A4-5EA5-7E42-A8C5-21CA9D33A314}"/>
              </a:ext>
            </a:extLst>
          </p:cNvPr>
          <p:cNvSpPr txBox="1"/>
          <p:nvPr/>
        </p:nvSpPr>
        <p:spPr>
          <a:xfrm>
            <a:off x="467475" y="462336"/>
            <a:ext cx="28961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Player Selection Page</a:t>
            </a: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1C52BD1-9D1E-024A-9EE2-195A3F9492AD}"/>
              </a:ext>
            </a:extLst>
          </p:cNvPr>
          <p:cNvGrpSpPr/>
          <p:nvPr/>
        </p:nvGrpSpPr>
        <p:grpSpPr>
          <a:xfrm>
            <a:off x="450350" y="2625789"/>
            <a:ext cx="2573675" cy="977350"/>
            <a:chOff x="450350" y="2625789"/>
            <a:chExt cx="2573675" cy="977350"/>
          </a:xfrm>
        </p:grpSpPr>
        <p:sp>
          <p:nvSpPr>
            <p:cNvPr id="51" name="Rectangular Callout 50">
              <a:extLst>
                <a:ext uri="{FF2B5EF4-FFF2-40B4-BE49-F238E27FC236}">
                  <a16:creationId xmlns:a16="http://schemas.microsoft.com/office/drawing/2014/main" id="{052E0AFF-959A-4344-80BB-4F3BB79617F9}"/>
                </a:ext>
              </a:extLst>
            </p:cNvPr>
            <p:cNvSpPr/>
            <p:nvPr/>
          </p:nvSpPr>
          <p:spPr>
            <a:xfrm>
              <a:off x="450350" y="2625789"/>
              <a:ext cx="2532579" cy="977350"/>
            </a:xfrm>
            <a:prstGeom prst="wedgeRectCallout">
              <a:avLst>
                <a:gd name="adj1" fmla="val 95197"/>
                <a:gd name="adj2" fmla="val -84535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1D3D674-D76A-0D4C-A837-8F715A8BD7AF}"/>
                </a:ext>
              </a:extLst>
            </p:cNvPr>
            <p:cNvSpPr txBox="1"/>
            <p:nvPr/>
          </p:nvSpPr>
          <p:spPr>
            <a:xfrm>
              <a:off x="486310" y="2679809"/>
              <a:ext cx="253771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Select Player for Roster Checkbox, adds player to Player Roster Page.</a:t>
              </a:r>
            </a:p>
          </p:txBody>
        </p:sp>
      </p:grpSp>
      <p:sp>
        <p:nvSpPr>
          <p:cNvPr id="53" name="Rectangular Callout 52">
            <a:extLst>
              <a:ext uri="{FF2B5EF4-FFF2-40B4-BE49-F238E27FC236}">
                <a16:creationId xmlns:a16="http://schemas.microsoft.com/office/drawing/2014/main" id="{0F946C39-81B3-5646-94DB-EC1A41E93E99}"/>
              </a:ext>
            </a:extLst>
          </p:cNvPr>
          <p:cNvSpPr/>
          <p:nvPr/>
        </p:nvSpPr>
        <p:spPr>
          <a:xfrm>
            <a:off x="450350" y="3776190"/>
            <a:ext cx="2532579" cy="1083485"/>
          </a:xfrm>
          <a:prstGeom prst="wedgeRectCallout">
            <a:avLst>
              <a:gd name="adj1" fmla="val 97225"/>
              <a:gd name="adj2" fmla="val -6582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57B912B-2FCC-D044-A9D2-28AFECA3BBE4}"/>
              </a:ext>
            </a:extLst>
          </p:cNvPr>
          <p:cNvSpPr txBox="1"/>
          <p:nvPr/>
        </p:nvSpPr>
        <p:spPr>
          <a:xfrm>
            <a:off x="532544" y="3861311"/>
            <a:ext cx="25377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Player Stats Selection Button, opens the Player Stats Page.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571C552-C735-954D-91C0-2E5F0A83214A}"/>
              </a:ext>
            </a:extLst>
          </p:cNvPr>
          <p:cNvSpPr/>
          <p:nvPr/>
        </p:nvSpPr>
        <p:spPr>
          <a:xfrm>
            <a:off x="7238146" y="1524413"/>
            <a:ext cx="934948" cy="2568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D381C34-08AD-CB4C-AFBE-611B58A42166}"/>
              </a:ext>
            </a:extLst>
          </p:cNvPr>
          <p:cNvSpPr txBox="1"/>
          <p:nvPr/>
        </p:nvSpPr>
        <p:spPr>
          <a:xfrm>
            <a:off x="7193846" y="1507307"/>
            <a:ext cx="10546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View Roster</a:t>
            </a:r>
          </a:p>
        </p:txBody>
      </p:sp>
      <p:sp>
        <p:nvSpPr>
          <p:cNvPr id="57" name="Rectangular Callout 56">
            <a:extLst>
              <a:ext uri="{FF2B5EF4-FFF2-40B4-BE49-F238E27FC236}">
                <a16:creationId xmlns:a16="http://schemas.microsoft.com/office/drawing/2014/main" id="{792BD7BE-28BD-EB48-8A36-8B57F55F0825}"/>
              </a:ext>
            </a:extLst>
          </p:cNvPr>
          <p:cNvSpPr/>
          <p:nvPr/>
        </p:nvSpPr>
        <p:spPr>
          <a:xfrm>
            <a:off x="9030353" y="1567657"/>
            <a:ext cx="2532579" cy="1112152"/>
          </a:xfrm>
          <a:prstGeom prst="wedgeRectCallout">
            <a:avLst>
              <a:gd name="adj1" fmla="val -83302"/>
              <a:gd name="adj2" fmla="val -3721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84E71C8-15C5-2D46-AA4F-E2D8B44CB6D9}"/>
              </a:ext>
            </a:extLst>
          </p:cNvPr>
          <p:cNvSpPr txBox="1"/>
          <p:nvPr/>
        </p:nvSpPr>
        <p:spPr>
          <a:xfrm>
            <a:off x="9112547" y="1652777"/>
            <a:ext cx="25377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View Roster selection button, opens the Player Roster Page.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92CBA968-A4AC-1049-A9EF-8A29156CDDAA}"/>
              </a:ext>
            </a:extLst>
          </p:cNvPr>
          <p:cNvGrpSpPr/>
          <p:nvPr/>
        </p:nvGrpSpPr>
        <p:grpSpPr>
          <a:xfrm>
            <a:off x="4448033" y="417130"/>
            <a:ext cx="3607580" cy="627889"/>
            <a:chOff x="4448033" y="417130"/>
            <a:chExt cx="3607580" cy="627889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A31ABCAC-2E4E-7140-A8AE-C8C489E02D92}"/>
                </a:ext>
              </a:extLst>
            </p:cNvPr>
            <p:cNvSpPr txBox="1"/>
            <p:nvPr/>
          </p:nvSpPr>
          <p:spPr>
            <a:xfrm>
              <a:off x="4685014" y="462337"/>
              <a:ext cx="31336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NFL Drafting System</a:t>
              </a:r>
            </a:p>
          </p:txBody>
        </p:sp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87B3D457-878D-FC42-AD4D-21F32A9481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48033" y="417130"/>
              <a:ext cx="473962" cy="623734"/>
            </a:xfrm>
            <a:prstGeom prst="rect">
              <a:avLst/>
            </a:prstGeom>
          </p:spPr>
        </p:pic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7F8BE747-A094-994A-8C65-A72D920FE7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81651" y="421285"/>
              <a:ext cx="473962" cy="623734"/>
            </a:xfrm>
            <a:prstGeom prst="rect">
              <a:avLst/>
            </a:prstGeom>
          </p:spPr>
        </p:pic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71E3943A-1602-574C-AA17-88E13055A6F0}"/>
              </a:ext>
            </a:extLst>
          </p:cNvPr>
          <p:cNvSpPr txBox="1"/>
          <p:nvPr/>
        </p:nvSpPr>
        <p:spPr>
          <a:xfrm>
            <a:off x="4198786" y="3436620"/>
            <a:ext cx="9429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View Stats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C9A3236-73EF-9249-89C5-F7E3A45CCB2D}"/>
              </a:ext>
            </a:extLst>
          </p:cNvPr>
          <p:cNvSpPr txBox="1"/>
          <p:nvPr/>
        </p:nvSpPr>
        <p:spPr>
          <a:xfrm>
            <a:off x="5739351" y="3436619"/>
            <a:ext cx="9429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View Stats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7DE91C9-1A19-F349-BAB5-E53B95F52970}"/>
              </a:ext>
            </a:extLst>
          </p:cNvPr>
          <p:cNvSpPr txBox="1"/>
          <p:nvPr/>
        </p:nvSpPr>
        <p:spPr>
          <a:xfrm>
            <a:off x="7259368" y="3436618"/>
            <a:ext cx="9429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View Stats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9B5A578-3ADF-1945-9781-BEF47488189A}"/>
              </a:ext>
            </a:extLst>
          </p:cNvPr>
          <p:cNvSpPr txBox="1"/>
          <p:nvPr/>
        </p:nvSpPr>
        <p:spPr>
          <a:xfrm>
            <a:off x="4209540" y="5498738"/>
            <a:ext cx="9429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View Stats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771F4E7-AAA0-DA46-A5E0-07B7FAC74B95}"/>
              </a:ext>
            </a:extLst>
          </p:cNvPr>
          <p:cNvSpPr txBox="1"/>
          <p:nvPr/>
        </p:nvSpPr>
        <p:spPr>
          <a:xfrm>
            <a:off x="2679729" y="7560857"/>
            <a:ext cx="9429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View Stats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5EE636F-06B0-2A4A-BBE5-0D1D33E33A6B}"/>
              </a:ext>
            </a:extLst>
          </p:cNvPr>
          <p:cNvSpPr txBox="1"/>
          <p:nvPr/>
        </p:nvSpPr>
        <p:spPr>
          <a:xfrm>
            <a:off x="5727559" y="5496703"/>
            <a:ext cx="9429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View Stats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2DCBCF42-1E1F-724E-9A51-65F2926E35A8}"/>
              </a:ext>
            </a:extLst>
          </p:cNvPr>
          <p:cNvSpPr txBox="1"/>
          <p:nvPr/>
        </p:nvSpPr>
        <p:spPr>
          <a:xfrm>
            <a:off x="7245578" y="5494668"/>
            <a:ext cx="9429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View Stats</a:t>
            </a:r>
          </a:p>
        </p:txBody>
      </p:sp>
    </p:spTree>
    <p:extLst>
      <p:ext uri="{BB962C8B-B14F-4D97-AF65-F5344CB8AC3E}">
        <p14:creationId xmlns:p14="http://schemas.microsoft.com/office/powerpoint/2010/main" val="1364890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921F324-8B12-1340-86BA-7166C6957E42}"/>
              </a:ext>
            </a:extLst>
          </p:cNvPr>
          <p:cNvSpPr/>
          <p:nvPr/>
        </p:nvSpPr>
        <p:spPr>
          <a:xfrm>
            <a:off x="3667874" y="267128"/>
            <a:ext cx="5024063" cy="62775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8B0754-0925-7F46-ADF3-4B4A2F309175}"/>
              </a:ext>
            </a:extLst>
          </p:cNvPr>
          <p:cNvSpPr txBox="1"/>
          <p:nvPr/>
        </p:nvSpPr>
        <p:spPr>
          <a:xfrm>
            <a:off x="841128" y="462336"/>
            <a:ext cx="23532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Player Stats Page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148330-4739-0940-94B2-57952BA54DD2}"/>
              </a:ext>
            </a:extLst>
          </p:cNvPr>
          <p:cNvSpPr txBox="1"/>
          <p:nvPr/>
        </p:nvSpPr>
        <p:spPr>
          <a:xfrm>
            <a:off x="4006922" y="1541124"/>
            <a:ext cx="22603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Offense - Quarterback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14980FE-1CBB-9947-BCF7-C4FE5DD87010}"/>
              </a:ext>
            </a:extLst>
          </p:cNvPr>
          <p:cNvCxnSpPr/>
          <p:nvPr/>
        </p:nvCxnSpPr>
        <p:spPr>
          <a:xfrm>
            <a:off x="3760342" y="1848901"/>
            <a:ext cx="47877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B1F6E87-D64D-1541-A9EE-B98FBA2D1768}"/>
              </a:ext>
            </a:extLst>
          </p:cNvPr>
          <p:cNvSpPr txBox="1"/>
          <p:nvPr/>
        </p:nvSpPr>
        <p:spPr>
          <a:xfrm>
            <a:off x="7193846" y="1507307"/>
            <a:ext cx="10546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View Roster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2B3304F-0685-4E44-B1B4-FACDEA529637}"/>
              </a:ext>
            </a:extLst>
          </p:cNvPr>
          <p:cNvSpPr/>
          <p:nvPr/>
        </p:nvSpPr>
        <p:spPr>
          <a:xfrm>
            <a:off x="4048018" y="1130157"/>
            <a:ext cx="1715784" cy="2260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2FA198-CB51-844C-B431-0DC739F4DE54}"/>
              </a:ext>
            </a:extLst>
          </p:cNvPr>
          <p:cNvSpPr txBox="1"/>
          <p:nvPr/>
        </p:nvSpPr>
        <p:spPr>
          <a:xfrm>
            <a:off x="4037743" y="1068513"/>
            <a:ext cx="18801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Select Position</a:t>
            </a:r>
          </a:p>
        </p:txBody>
      </p:sp>
      <p:sp>
        <p:nvSpPr>
          <p:cNvPr id="20" name="Triangle 19">
            <a:extLst>
              <a:ext uri="{FF2B5EF4-FFF2-40B4-BE49-F238E27FC236}">
                <a16:creationId xmlns:a16="http://schemas.microsoft.com/office/drawing/2014/main" id="{5C899CDE-47AE-854B-B4E6-2C78F5106211}"/>
              </a:ext>
            </a:extLst>
          </p:cNvPr>
          <p:cNvSpPr/>
          <p:nvPr/>
        </p:nvSpPr>
        <p:spPr>
          <a:xfrm rot="10800000" flipH="1">
            <a:off x="5435032" y="1130157"/>
            <a:ext cx="328772" cy="226032"/>
          </a:xfrm>
          <a:prstGeom prst="triangl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CB8561D-F826-DF45-B7E2-44FAFD99EE49}"/>
              </a:ext>
            </a:extLst>
          </p:cNvPr>
          <p:cNvSpPr/>
          <p:nvPr/>
        </p:nvSpPr>
        <p:spPr>
          <a:xfrm>
            <a:off x="5435032" y="1130156"/>
            <a:ext cx="328770" cy="226033"/>
          </a:xfrm>
          <a:prstGeom prst="rect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72C910-EC22-2742-B01B-5298E5F9B20F}"/>
              </a:ext>
            </a:extLst>
          </p:cNvPr>
          <p:cNvSpPr txBox="1"/>
          <p:nvPr/>
        </p:nvSpPr>
        <p:spPr>
          <a:xfrm>
            <a:off x="7193846" y="1507307"/>
            <a:ext cx="10546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View Roster</a:t>
            </a:r>
          </a:p>
        </p:txBody>
      </p:sp>
      <p:sp>
        <p:nvSpPr>
          <p:cNvPr id="23" name="Rectangular Callout 22">
            <a:extLst>
              <a:ext uri="{FF2B5EF4-FFF2-40B4-BE49-F238E27FC236}">
                <a16:creationId xmlns:a16="http://schemas.microsoft.com/office/drawing/2014/main" id="{AADD8FB3-775F-3D4E-BA72-09435C3D5130}"/>
              </a:ext>
            </a:extLst>
          </p:cNvPr>
          <p:cNvSpPr/>
          <p:nvPr/>
        </p:nvSpPr>
        <p:spPr>
          <a:xfrm>
            <a:off x="9030353" y="1567657"/>
            <a:ext cx="2532579" cy="1008450"/>
          </a:xfrm>
          <a:prstGeom prst="wedgeRectCallout">
            <a:avLst>
              <a:gd name="adj1" fmla="val -83302"/>
              <a:gd name="adj2" fmla="val -3721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E213B9A-B9AA-F24F-89A0-5E583B59492A}"/>
              </a:ext>
            </a:extLst>
          </p:cNvPr>
          <p:cNvSpPr txBox="1"/>
          <p:nvPr/>
        </p:nvSpPr>
        <p:spPr>
          <a:xfrm>
            <a:off x="9112547" y="1652777"/>
            <a:ext cx="25377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View Roster selection button, opens the Player Roster Page.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FB17EA0-8478-764B-81BA-973816458498}"/>
              </a:ext>
            </a:extLst>
          </p:cNvPr>
          <p:cNvSpPr/>
          <p:nvPr/>
        </p:nvSpPr>
        <p:spPr>
          <a:xfrm>
            <a:off x="7245216" y="1524350"/>
            <a:ext cx="934948" cy="2568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96B125-95DE-8146-B366-67CA6BDF1150}"/>
              </a:ext>
            </a:extLst>
          </p:cNvPr>
          <p:cNvSpPr txBox="1"/>
          <p:nvPr/>
        </p:nvSpPr>
        <p:spPr>
          <a:xfrm>
            <a:off x="4034978" y="1939409"/>
            <a:ext cx="1399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Player Name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73CEFC5-B711-D746-9610-35D646727EAA}"/>
              </a:ext>
            </a:extLst>
          </p:cNvPr>
          <p:cNvSpPr/>
          <p:nvPr/>
        </p:nvSpPr>
        <p:spPr>
          <a:xfrm>
            <a:off x="4080457" y="2308741"/>
            <a:ext cx="1243173" cy="12660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167376-CDCE-094E-96B3-18707D62084E}"/>
              </a:ext>
            </a:extLst>
          </p:cNvPr>
          <p:cNvSpPr/>
          <p:nvPr/>
        </p:nvSpPr>
        <p:spPr>
          <a:xfrm>
            <a:off x="5475497" y="2304949"/>
            <a:ext cx="2704667" cy="395201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04156EF-5C53-0741-AEC9-CBA88FC060F2}"/>
              </a:ext>
            </a:extLst>
          </p:cNvPr>
          <p:cNvSpPr txBox="1"/>
          <p:nvPr/>
        </p:nvSpPr>
        <p:spPr>
          <a:xfrm>
            <a:off x="5403578" y="2024278"/>
            <a:ext cx="10313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Player Stats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2FA5567-9842-3447-A132-04FBB825DABA}"/>
              </a:ext>
            </a:extLst>
          </p:cNvPr>
          <p:cNvSpPr/>
          <p:nvPr/>
        </p:nvSpPr>
        <p:spPr>
          <a:xfrm>
            <a:off x="3808525" y="2007574"/>
            <a:ext cx="239493" cy="23300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6984D5E-043A-4F49-ABE7-0F800ED10117}"/>
              </a:ext>
            </a:extLst>
          </p:cNvPr>
          <p:cNvGrpSpPr/>
          <p:nvPr/>
        </p:nvGrpSpPr>
        <p:grpSpPr>
          <a:xfrm>
            <a:off x="385281" y="1312634"/>
            <a:ext cx="2619909" cy="816572"/>
            <a:chOff x="385281" y="1312634"/>
            <a:chExt cx="2619909" cy="816572"/>
          </a:xfrm>
        </p:grpSpPr>
        <p:sp>
          <p:nvSpPr>
            <p:cNvPr id="32" name="Rectangular Callout 31">
              <a:extLst>
                <a:ext uri="{FF2B5EF4-FFF2-40B4-BE49-F238E27FC236}">
                  <a16:creationId xmlns:a16="http://schemas.microsoft.com/office/drawing/2014/main" id="{D7FA153E-B5DB-0C47-A90E-531B7EA34E40}"/>
                </a:ext>
              </a:extLst>
            </p:cNvPr>
            <p:cNvSpPr/>
            <p:nvPr/>
          </p:nvSpPr>
          <p:spPr>
            <a:xfrm>
              <a:off x="385281" y="1312634"/>
              <a:ext cx="2532579" cy="816572"/>
            </a:xfrm>
            <a:prstGeom prst="wedgeRectCallout">
              <a:avLst>
                <a:gd name="adj1" fmla="val 95602"/>
                <a:gd name="adj2" fmla="val -4505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735A0E2-A679-854A-822A-CE3C5025C5EA}"/>
                </a:ext>
              </a:extLst>
            </p:cNvPr>
            <p:cNvSpPr txBox="1"/>
            <p:nvPr/>
          </p:nvSpPr>
          <p:spPr>
            <a:xfrm>
              <a:off x="467475" y="1397754"/>
              <a:ext cx="253771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Position name that the user selected.</a:t>
              </a:r>
            </a:p>
          </p:txBody>
        </p:sp>
      </p:grpSp>
      <p:sp>
        <p:nvSpPr>
          <p:cNvPr id="35" name="Rectangular Callout 34">
            <a:extLst>
              <a:ext uri="{FF2B5EF4-FFF2-40B4-BE49-F238E27FC236}">
                <a16:creationId xmlns:a16="http://schemas.microsoft.com/office/drawing/2014/main" id="{E020F93A-191C-8043-B7C3-2B33B75F64E4}"/>
              </a:ext>
            </a:extLst>
          </p:cNvPr>
          <p:cNvSpPr/>
          <p:nvPr/>
        </p:nvSpPr>
        <p:spPr>
          <a:xfrm>
            <a:off x="450350" y="2625789"/>
            <a:ext cx="2532579" cy="948977"/>
          </a:xfrm>
          <a:prstGeom prst="wedgeRectCallout">
            <a:avLst>
              <a:gd name="adj1" fmla="val 82215"/>
              <a:gd name="adj2" fmla="val -10516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D926713-67F8-DC4E-83E9-7EFE4C1C7248}"/>
              </a:ext>
            </a:extLst>
          </p:cNvPr>
          <p:cNvSpPr txBox="1"/>
          <p:nvPr/>
        </p:nvSpPr>
        <p:spPr>
          <a:xfrm>
            <a:off x="486310" y="2679809"/>
            <a:ext cx="25377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 Player for Roster Checkbox, adds player to Player Roster Page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F4ECF0B-B1AB-7F49-B9BE-CEC3B2E0395B}"/>
              </a:ext>
            </a:extLst>
          </p:cNvPr>
          <p:cNvGrpSpPr/>
          <p:nvPr/>
        </p:nvGrpSpPr>
        <p:grpSpPr>
          <a:xfrm>
            <a:off x="4448033" y="417130"/>
            <a:ext cx="3607580" cy="627889"/>
            <a:chOff x="4448033" y="417130"/>
            <a:chExt cx="3607580" cy="627889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75E9AF4-B569-1D46-AABB-1C3FFD67B00F}"/>
                </a:ext>
              </a:extLst>
            </p:cNvPr>
            <p:cNvSpPr txBox="1"/>
            <p:nvPr/>
          </p:nvSpPr>
          <p:spPr>
            <a:xfrm>
              <a:off x="4685014" y="462337"/>
              <a:ext cx="31336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NFL Drafting System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BA297EBC-E9FC-9A47-8598-10A4CF127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48033" y="417130"/>
              <a:ext cx="473962" cy="623734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783E60AE-7A4E-1344-8227-EEAF6D0095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81651" y="421285"/>
              <a:ext cx="473962" cy="623734"/>
            </a:xfrm>
            <a:prstGeom prst="rect">
              <a:avLst/>
            </a:prstGeom>
          </p:spPr>
        </p:pic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81654D7E-8A98-CB4F-B58A-2728735039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5694" y="2389851"/>
            <a:ext cx="893743" cy="1115391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AD10B8E-1455-AC48-986B-3A25C55E72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2689116"/>
              </p:ext>
            </p:extLst>
          </p:nvPr>
        </p:nvGraphicFramePr>
        <p:xfrm>
          <a:off x="5538080" y="2427198"/>
          <a:ext cx="25795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9750">
                  <a:extLst>
                    <a:ext uri="{9D8B030D-6E8A-4147-A177-3AD203B41FA5}">
                      <a16:colId xmlns:a16="http://schemas.microsoft.com/office/drawing/2014/main" val="3493554493"/>
                    </a:ext>
                  </a:extLst>
                </a:gridCol>
                <a:gridCol w="1289750">
                  <a:extLst>
                    <a:ext uri="{9D8B030D-6E8A-4147-A177-3AD203B41FA5}">
                      <a16:colId xmlns:a16="http://schemas.microsoft.com/office/drawing/2014/main" val="19479096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Stat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Statistic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05077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Stat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Statistic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9027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Stat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Statistic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579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Stat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Statistic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6180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Stat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Statistic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301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Stat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Statistic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2541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Stat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Statistic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1433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Stat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Statistic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04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Stat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Statistic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340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Stat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Statistic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985891"/>
                  </a:ext>
                </a:extLst>
              </a:tr>
            </a:tbl>
          </a:graphicData>
        </a:graphic>
      </p:graphicFrame>
      <p:sp>
        <p:nvSpPr>
          <p:cNvPr id="42" name="Rectangle 41">
            <a:extLst>
              <a:ext uri="{FF2B5EF4-FFF2-40B4-BE49-F238E27FC236}">
                <a16:creationId xmlns:a16="http://schemas.microsoft.com/office/drawing/2014/main" id="{900E4B43-425A-4C4E-AB73-D58ECBEC75EA}"/>
              </a:ext>
            </a:extLst>
          </p:cNvPr>
          <p:cNvSpPr/>
          <p:nvPr/>
        </p:nvSpPr>
        <p:spPr>
          <a:xfrm>
            <a:off x="4080456" y="3851083"/>
            <a:ext cx="1243173" cy="98150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2AECC0D-E43A-744B-AD4C-C483D816F9E2}"/>
              </a:ext>
            </a:extLst>
          </p:cNvPr>
          <p:cNvSpPr txBox="1"/>
          <p:nvPr/>
        </p:nvSpPr>
        <p:spPr>
          <a:xfrm>
            <a:off x="3989637" y="3586352"/>
            <a:ext cx="908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Player Bio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14D6009-E225-FC44-98BC-1F7ACF0B7C75}"/>
              </a:ext>
            </a:extLst>
          </p:cNvPr>
          <p:cNvSpPr txBox="1"/>
          <p:nvPr/>
        </p:nvSpPr>
        <p:spPr>
          <a:xfrm>
            <a:off x="4069310" y="3878477"/>
            <a:ext cx="70859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Team</a:t>
            </a:r>
          </a:p>
          <a:p>
            <a:r>
              <a:rPr lang="en-US" sz="1400" dirty="0"/>
              <a:t>Age</a:t>
            </a:r>
          </a:p>
          <a:p>
            <a:r>
              <a:rPr lang="en-US" sz="1400" dirty="0"/>
              <a:t>Height</a:t>
            </a:r>
          </a:p>
          <a:p>
            <a:r>
              <a:rPr lang="en-US" sz="1400" dirty="0"/>
              <a:t>Weight</a:t>
            </a:r>
          </a:p>
        </p:txBody>
      </p:sp>
    </p:spTree>
    <p:extLst>
      <p:ext uri="{BB962C8B-B14F-4D97-AF65-F5344CB8AC3E}">
        <p14:creationId xmlns:p14="http://schemas.microsoft.com/office/powerpoint/2010/main" val="4257074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921F324-8B12-1340-86BA-7166C6957E42}"/>
              </a:ext>
            </a:extLst>
          </p:cNvPr>
          <p:cNvSpPr/>
          <p:nvPr/>
        </p:nvSpPr>
        <p:spPr>
          <a:xfrm>
            <a:off x="3667874" y="267128"/>
            <a:ext cx="5024063" cy="62775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6BCDAD-C4FB-D046-B830-D611A1307B30}"/>
              </a:ext>
            </a:extLst>
          </p:cNvPr>
          <p:cNvGrpSpPr/>
          <p:nvPr/>
        </p:nvGrpSpPr>
        <p:grpSpPr>
          <a:xfrm>
            <a:off x="4098037" y="1119211"/>
            <a:ext cx="1880171" cy="338554"/>
            <a:chOff x="4037743" y="1068513"/>
            <a:chExt cx="1880171" cy="33855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9A8C3080-9AD2-8849-8FF2-71B1801DB61D}"/>
                </a:ext>
              </a:extLst>
            </p:cNvPr>
            <p:cNvSpPr/>
            <p:nvPr/>
          </p:nvSpPr>
          <p:spPr>
            <a:xfrm>
              <a:off x="4048018" y="1130157"/>
              <a:ext cx="1715784" cy="22603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6618036-7F76-4E4A-831E-21D33C32AFEF}"/>
                </a:ext>
              </a:extLst>
            </p:cNvPr>
            <p:cNvSpPr txBox="1"/>
            <p:nvPr/>
          </p:nvSpPr>
          <p:spPr>
            <a:xfrm>
              <a:off x="4037743" y="1068513"/>
              <a:ext cx="18801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Select Position</a:t>
              </a:r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362FDD0C-823B-F04B-8A51-54EBE86EA9E4}"/>
                </a:ext>
              </a:extLst>
            </p:cNvPr>
            <p:cNvSpPr/>
            <p:nvPr/>
          </p:nvSpPr>
          <p:spPr>
            <a:xfrm rot="10800000" flipH="1">
              <a:off x="5435032" y="1130157"/>
              <a:ext cx="328772" cy="226032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F30E3C7-0DAB-394C-B0BB-5C961B3962F1}"/>
                </a:ext>
              </a:extLst>
            </p:cNvPr>
            <p:cNvSpPr/>
            <p:nvPr/>
          </p:nvSpPr>
          <p:spPr>
            <a:xfrm>
              <a:off x="5435032" y="1130156"/>
              <a:ext cx="328770" cy="226033"/>
            </a:xfrm>
            <a:prstGeom prst="rect">
              <a:avLst/>
            </a:prstGeom>
            <a:noFill/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58B0754-0925-7F46-ADF3-4B4A2F309175}"/>
              </a:ext>
            </a:extLst>
          </p:cNvPr>
          <p:cNvSpPr txBox="1"/>
          <p:nvPr/>
        </p:nvSpPr>
        <p:spPr>
          <a:xfrm>
            <a:off x="841128" y="462336"/>
            <a:ext cx="25437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Player Roster Page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702D85D-9343-8C4A-84DF-BEF2D11D3C71}"/>
              </a:ext>
            </a:extLst>
          </p:cNvPr>
          <p:cNvCxnSpPr/>
          <p:nvPr/>
        </p:nvCxnSpPr>
        <p:spPr>
          <a:xfrm>
            <a:off x="3750067" y="1581773"/>
            <a:ext cx="47877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CA042CC-0255-534A-806C-05F16CC80AED}"/>
              </a:ext>
            </a:extLst>
          </p:cNvPr>
          <p:cNvSpPr txBox="1"/>
          <p:nvPr/>
        </p:nvSpPr>
        <p:spPr>
          <a:xfrm>
            <a:off x="3899930" y="1623141"/>
            <a:ext cx="797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Roster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3C1E1DD-A419-3C43-93F2-1C2D46FDDF5C}"/>
              </a:ext>
            </a:extLst>
          </p:cNvPr>
          <p:cNvSpPr txBox="1"/>
          <p:nvPr/>
        </p:nvSpPr>
        <p:spPr>
          <a:xfrm>
            <a:off x="486310" y="2679809"/>
            <a:ext cx="2537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Remove Player from Roster.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F2F077C-B9C5-7744-9DE1-6F96CFC78135}"/>
              </a:ext>
            </a:extLst>
          </p:cNvPr>
          <p:cNvGrpSpPr/>
          <p:nvPr/>
        </p:nvGrpSpPr>
        <p:grpSpPr>
          <a:xfrm>
            <a:off x="4448033" y="417130"/>
            <a:ext cx="3607580" cy="627889"/>
            <a:chOff x="4448033" y="417130"/>
            <a:chExt cx="3607580" cy="627889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BF9BDAB-6993-7244-9D03-B7D14F7066A9}"/>
                </a:ext>
              </a:extLst>
            </p:cNvPr>
            <p:cNvSpPr txBox="1"/>
            <p:nvPr/>
          </p:nvSpPr>
          <p:spPr>
            <a:xfrm>
              <a:off x="4685014" y="462337"/>
              <a:ext cx="31336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NFL Drafting System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F2365F99-8899-444C-B51B-9D7A13E9CF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48033" y="417130"/>
              <a:ext cx="473962" cy="623734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48B510B9-8AC0-524B-9F9E-601C722A79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81651" y="421285"/>
              <a:ext cx="473962" cy="623734"/>
            </a:xfrm>
            <a:prstGeom prst="rect">
              <a:avLst/>
            </a:prstGeom>
          </p:spPr>
        </p:pic>
      </p:grp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1B40DA94-65A5-664F-8E82-65A5A28386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5248562"/>
              </p:ext>
            </p:extLst>
          </p:nvPr>
        </p:nvGraphicFramePr>
        <p:xfrm>
          <a:off x="4633644" y="1994519"/>
          <a:ext cx="3610586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5293">
                  <a:extLst>
                    <a:ext uri="{9D8B030D-6E8A-4147-A177-3AD203B41FA5}">
                      <a16:colId xmlns:a16="http://schemas.microsoft.com/office/drawing/2014/main" val="2628701151"/>
                    </a:ext>
                  </a:extLst>
                </a:gridCol>
                <a:gridCol w="1805293">
                  <a:extLst>
                    <a:ext uri="{9D8B030D-6E8A-4147-A177-3AD203B41FA5}">
                      <a16:colId xmlns:a16="http://schemas.microsoft.com/office/drawing/2014/main" val="6059792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Player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Player Position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87771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2885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Position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850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Position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7950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Position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659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Position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3579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Position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76365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Position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9557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Position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600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Position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9475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Position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6030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Position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2558200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38C766D3-4AF1-6D49-BFDB-762DDC7563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3415928"/>
              </p:ext>
            </p:extLst>
          </p:nvPr>
        </p:nvGraphicFramePr>
        <p:xfrm>
          <a:off x="4161602" y="1994519"/>
          <a:ext cx="402975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2975">
                  <a:extLst>
                    <a:ext uri="{9D8B030D-6E8A-4147-A177-3AD203B41FA5}">
                      <a16:colId xmlns:a16="http://schemas.microsoft.com/office/drawing/2014/main" val="3413141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569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3916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4346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682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47123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8916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459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9076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5137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9627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3026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071579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7DEACE54-CBD4-5741-9CB7-91059DDCC66E}"/>
              </a:ext>
            </a:extLst>
          </p:cNvPr>
          <p:cNvSpPr/>
          <p:nvPr/>
        </p:nvSpPr>
        <p:spPr>
          <a:xfrm>
            <a:off x="4161653" y="2410301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/>
              <a:t>❌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96D64AB-8E73-EB48-A06D-B91109A7BBD7}"/>
              </a:ext>
            </a:extLst>
          </p:cNvPr>
          <p:cNvSpPr/>
          <p:nvPr/>
        </p:nvSpPr>
        <p:spPr>
          <a:xfrm>
            <a:off x="4159943" y="2768181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/>
              <a:t>❌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8F2DBB7-A63C-3749-A3B0-3DFD6BE0031C}"/>
              </a:ext>
            </a:extLst>
          </p:cNvPr>
          <p:cNvSpPr/>
          <p:nvPr/>
        </p:nvSpPr>
        <p:spPr>
          <a:xfrm>
            <a:off x="4178781" y="313633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/>
              <a:t>❌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373EBC3-1A78-EF4E-A2F8-CF06F4224DC2}"/>
              </a:ext>
            </a:extLst>
          </p:cNvPr>
          <p:cNvSpPr/>
          <p:nvPr/>
        </p:nvSpPr>
        <p:spPr>
          <a:xfrm>
            <a:off x="4177071" y="3525037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/>
              <a:t>❌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67B02B6-66FA-2B44-81BA-A38ACF7D241E}"/>
              </a:ext>
            </a:extLst>
          </p:cNvPr>
          <p:cNvSpPr/>
          <p:nvPr/>
        </p:nvSpPr>
        <p:spPr>
          <a:xfrm>
            <a:off x="4175361" y="385209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/>
              <a:t>❌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75FDE66-C203-AD4F-AB49-AB879E7179AF}"/>
              </a:ext>
            </a:extLst>
          </p:cNvPr>
          <p:cNvSpPr/>
          <p:nvPr/>
        </p:nvSpPr>
        <p:spPr>
          <a:xfrm>
            <a:off x="4173651" y="426134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/>
              <a:t>❌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B76AB95-B5CB-D343-95E9-E6AC35913E4B}"/>
              </a:ext>
            </a:extLst>
          </p:cNvPr>
          <p:cNvSpPr/>
          <p:nvPr/>
        </p:nvSpPr>
        <p:spPr>
          <a:xfrm>
            <a:off x="4171941" y="461922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/>
              <a:t>❌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0B3E2BC-BB89-BF45-9650-DC46846372EB}"/>
              </a:ext>
            </a:extLst>
          </p:cNvPr>
          <p:cNvSpPr/>
          <p:nvPr/>
        </p:nvSpPr>
        <p:spPr>
          <a:xfrm>
            <a:off x="4159943" y="5018201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/>
              <a:t>❌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CA589B3-B850-E74B-9D21-7824374DF503}"/>
              </a:ext>
            </a:extLst>
          </p:cNvPr>
          <p:cNvSpPr/>
          <p:nvPr/>
        </p:nvSpPr>
        <p:spPr>
          <a:xfrm>
            <a:off x="4171264" y="5364629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/>
              <a:t>❌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14486B7-A3BB-C548-B57C-B9FD887BDC6A}"/>
              </a:ext>
            </a:extLst>
          </p:cNvPr>
          <p:cNvSpPr/>
          <p:nvPr/>
        </p:nvSpPr>
        <p:spPr>
          <a:xfrm>
            <a:off x="4182585" y="573160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/>
              <a:t>❌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88A3D84-C04B-ED46-9D27-4936B17226CE}"/>
              </a:ext>
            </a:extLst>
          </p:cNvPr>
          <p:cNvSpPr/>
          <p:nvPr/>
        </p:nvSpPr>
        <p:spPr>
          <a:xfrm>
            <a:off x="4173358" y="6098581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/>
              <a:t>❌</a:t>
            </a:r>
          </a:p>
        </p:txBody>
      </p:sp>
      <p:sp>
        <p:nvSpPr>
          <p:cNvPr id="19" name="Rectangular Callout 18">
            <a:extLst>
              <a:ext uri="{FF2B5EF4-FFF2-40B4-BE49-F238E27FC236}">
                <a16:creationId xmlns:a16="http://schemas.microsoft.com/office/drawing/2014/main" id="{0E0FB46B-EA9F-1A49-A4DD-F938CE6BBAC3}"/>
              </a:ext>
            </a:extLst>
          </p:cNvPr>
          <p:cNvSpPr/>
          <p:nvPr/>
        </p:nvSpPr>
        <p:spPr>
          <a:xfrm>
            <a:off x="450350" y="2625789"/>
            <a:ext cx="2532579" cy="700351"/>
          </a:xfrm>
          <a:prstGeom prst="wedgeRectCallout">
            <a:avLst>
              <a:gd name="adj1" fmla="val 100471"/>
              <a:gd name="adj2" fmla="val -5822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1928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1436</TotalTime>
  <Words>355</Words>
  <Application>Microsoft Macintosh PowerPoint</Application>
  <PresentationFormat>Widescreen</PresentationFormat>
  <Paragraphs>119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Keith Harrison</dc:creator>
  <cp:lastModifiedBy>Keith Harrison</cp:lastModifiedBy>
  <cp:revision>22</cp:revision>
  <dcterms:created xsi:type="dcterms:W3CDTF">2018-02-22T18:33:48Z</dcterms:created>
  <dcterms:modified xsi:type="dcterms:W3CDTF">2018-02-24T20:33:32Z</dcterms:modified>
</cp:coreProperties>
</file>

<file path=docProps/thumbnail.jpeg>
</file>